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502920"/>
            <a:ext cx="2194560" cy="329184"/>
          </a:xfrm>
          <a:prstGeom prst="roundRect">
            <a:avLst>
              <a:gd name="adj" fmla="val 50000"/>
            </a:avLst>
          </a:prstGeom>
          <a:solidFill>
            <a:srgbClr val="219EBC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02920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  |  CHAINS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051560"/>
            <a:ext cx="5394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LangChain 1.0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965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chains, LCEL, agents, retrievers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40080" y="2606040"/>
            <a:ext cx="5212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Фундамент: композиция через LCEL (| pipe), унифицированный init_chat_model, output parsers, retrievers, tools, память, middleware. Всё, что нужно, чтобы собрать production-ready LLM-приложение до перехода к LangGraph и Deep Agents.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2606040" cy="2788920"/>
          </a:xfrm>
          <a:prstGeom prst="roundRect">
            <a:avLst>
              <a:gd name="adj" fmla="val 3509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63640" y="1600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prompt  |  model  |  parser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92240" y="210312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0F1E2E"/>
          </a:solidFill>
          <a:ln w="15875">
            <a:solidFill>
              <a:srgbClr val="8ECAE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92240" y="210312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ChatPromptTemplate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92240" y="283464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0F1E2E"/>
          </a:solidFill>
          <a:ln w="15875">
            <a:solidFill>
              <a:srgbClr val="219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283464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ChatModel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92240" y="356616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0F1E2E"/>
          </a:solidFill>
          <a:ln w="15875">
            <a:solidFill>
              <a:srgbClr val="FFB70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356616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OutputParser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2587752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|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92240" y="3319272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|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126480" y="425196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композиция через LCEL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008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spc="300" kern="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27 СЛАЙДОВ  |  PYTHON &gt;= 1.0  |  ЛЕТО 2026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StrOutputParser -- самый частый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examples/parser_str.py:1-17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langchain_core.output_parsers import StrOutputParser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("system", "Translate to French."),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"{text}"),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Склеиваем через LCEL: prompt | model | parser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prompt | model | StrOutputParser()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Теперь на выходе str, а не AIMessage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chain.invoke({"text": "Hello world"})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print(type(result).__name__, "-&gt;", result)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&gt;&gt;&gt; str -&gt; "Bonjour le monde"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17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StrOutputParser просто достает .content из AIMessage. Без него пришлось бы делать result.content вручную.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python.langchain.com/docs/concepts/output_parsers/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PydanticOutputParser -- типизированный выход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examples/parser_pydantic.py:1-20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pydantic import BaseModel, Field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langchain_core.output_parsers import PydanticOutputParser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MovieReview(BaseModel):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title: str = Field(description="Movie title")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rating: int = Field(description="Rating from 1 to 10")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summary: str = Field(description="One-sentence summary")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parser = PydanticOutputParser(pydantic_object=MovieReview)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("system", "Extract review fields.\n{format_instructions}"),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"{review_text}"),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]).partial(format_instructions=parser.get_format_instructions())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prompt | init_chat_model("openai:gpt-4.1-mini") | parser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review = chain.invoke({"review_text": "Inception was brilliant. 9/10."})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print(review.title, review.rating, review.summary)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 v1.0 рекомендуется model.with_structured_output(Schema) -- он использует tool calling и точнее.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python.langchain.com/docs/how_to/pydantic_output_parser/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with_structured_output -- рекомендованный путь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examples/structured.py:1-17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pydantic import BaseModel, Field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Weather(BaseModel):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city: str = Field(description="City name")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temperature_c: float = Field(description="Temperature in Celsius")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conditions: str = Field(description="Weather summary")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Один вызов -- и модель возвращает типизированный Pydantic-объект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structured = model.with_structured_output(Weather)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result: Weather = structured.invoke("Weather in Paris?")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print(result.city, result.temperature_c, result.conditions)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method="json_mode" -- если провайдер не поддерживает tool calling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structured_json = model.with_structured_output(Weather, method="json_mode")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17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Под капотом: tool calling или provider-native JSON mode. Без extra LLM-вызовов, в один проход.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python.langchain.com/docs/how_to/structured_output/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| -- декларативная композиция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examples/lcel_intro.py:1-19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langchain_core.output_parsers import StrOutputParser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("system", "You are a {style} assistant."),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"{question}"),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prompt, model, parser -- все три реализуют Runnable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Оператор | склеивает их в один chain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prompt | model | StrOutputParser()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type(chain) -&gt; RunnableSequence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print(type(chain).__name__)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invoke -&gt; dict на вход, str на выход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print(chain.invoke({"style": "concise", "question": "What is LCEL?"}))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19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Runnable -- единый контракт: invoke / batch / stream / ainvoke / abatch / astream / async stream.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python.langchain.com/docs/concepts/lcel/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invoke / batch / stream -- без смены кода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examples/runnable_modes.py:1-16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prompt | model | StrOutputParser()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invoke -- один вход, один выход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out_one = chain.invoke({"language": "French", "text": "Good morning"})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batch -- список входов, список выходов (параллельно)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out_many = chain.batch([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{"language": "French",  "text": "Good morning"},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{"language": "German",  "text": "Good morning"},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{"language": "Spanish", "text": "Good morning"},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print(out_many)  # ["Bonjour", "Guten Morgen", "Buenos dias"]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stream -- итератор по чанкам (стримит последний Runnable)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for chunk in chain.stream({"language": "French", "text": "Stream me"}):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print(chunk, end="", flush=True)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16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batch полезен для embedding-style задач. stream -- для UX с typewriter-эффектом в UI.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python.langchain.com/docs/how_to/batch/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async + config -- полный контроль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examples/runnable_async.py:1-21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asyncio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langchain_core.runnables import ConfigurableField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Любой Runnable имеет ainvoke / astream / abatch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async def main():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Один async-вызов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result = await chain.ainvoke({"language": "French", "text": "Hi"})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Async stream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async for chunk in chain.astream({"language": "French", "text": "Hi"}):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print(chunk, end="", flush=True)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asyncio.run(main())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configurable_fields -- параметры, которые можно переопределять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на лету через config={"configurable": {...}}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configurable_chain = init_chat_model("openai:gpt-4.1-mini",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temperature=0.7).configurable_fields(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temperature=ConfigurableField(id="temperature"),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configurable_chain.invoke(messages, config={"configurable": {"temperature": 0.0}})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configurable_fields + config={"configurable": {...}} -- паттерн для multi-tenant LLM-приложений.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python.langchain.com/docs/how_to/configurable/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RunnableLambda + RunnablePassthrough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examples/runnable_lambda.py:1-19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langchain_core.runnables import RunnableLambda, RunnablePassthrough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RunnableLambda -- оборачивает произвольную функцию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upper = RunnableLambda(lambda x: x.upper())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word_count = RunnableLambda(lambda text: {"text": text, "words": len(text.split())})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RunnablePassthrough -- пропускает вход дальше (для branching)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passthrough = RunnablePassthrough()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Пример: текст -&gt; uppercase -&gt; посчитать слова -&gt; смёрджить с оригиналом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word_count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| RunnablePassthrough.assign(upper=upper)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chain.invoke("hello world from langchain")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{"text": "hello world from langchain",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"words": 4, "upper": "HELLO WORLD FROM LANGCHAIN"}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19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RunnablePassthrough.assign -- добавляет новые ключи, сохраняя исходные. Идеален для RAG-style цепочек.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python.langchain.com/docs/how_to/functions/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Parallel + Branch -- fan-out и роутинг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examples/runnable_parallel.py:1-17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langchain_core.runnables import RunnableParallel, RunnableBranch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Parallel -- один вход, несколько параллельных Runnable-ов, dict на выходе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joke_chain = ChatPromptTemplate.from_template("Tell a joke about {topic}") | 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poem_chain = ChatPromptTemplate.from_template("Write a poem about {topic}") | 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parallel = RunnableParallel(joke=joke_chain, poem=poem_chain)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parallel.invoke({"topic": "cats"})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print(result.keys())  # dict_keys(["joke", "poem"])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Branch -- if/else роутинг по условию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branch = RunnableBranch(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(lambda x: "code" in x["topic"].lower(), code_chain),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(lambda x: "math" in x["topic"].lower(), math_chain),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general_chain,  # default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print(branch.invoke({"topic": "code review"}))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17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RunnableParallel выполняется параллельно -- отлично для multi-aspect анализа (sentiment + summary + keywords).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python.langchain.com/docs/how_to/branching/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Vector store -&gt; retriever -&gt; RAG-цепочка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examples/retriever_rag.py:1-25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langchain_openai import OpenAIEmbeddings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langchain_community.vectorstores import FAISS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langchain_core.runnables import RunnablePassthrough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Эмбеддинги и индекс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embeddings = OpenAIEmbeddings(model="text-embedding-3-small")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docs = ["Cats are mammals.", "Python is a programming language.",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"LangChain helps build LLM apps."]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vectorstore = FAISS.from_texts(docs, embedding=embeddings)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.as_retriever() превращает store в Runnable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retriever = vectorstore.as_retriever(search_kwargs={"k": 2})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RAG-цепочка через LCEL: context + question -&gt; answer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ChatPromptTemplate.from_template(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"Answer based on context.\nContext: {context}\nQ: {question}"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rag =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{"context": retriever, "question": RunnablePassthrough()}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| prompt | model | StrOutputParser()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25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Альтернативные сторы: Chroma (легковесный), PGVector (production Postgres), Pinecone, Weaviate, Qdrant.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python.langchain.com/docs/concepts/retrievers/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@tool -- любая функция становится инструментом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examples/tool_basic.py:1-20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langchain.tools import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get_weather(city: str)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"""Get the current weather for a given city."""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f"Sunny, 22C in {city}"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search_docs(query: str, top_k: int = 3) -&gt; list[str]: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"""Search internal documentation. Returns top_k snippets."""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[f"doc about {query} #{i}" for i in range(top_k)]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bind_tools -- модель знает, какие функции можно вызвать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bound = model.bind_tools([get_weather, search_docs])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bound.invoke("What is the weather in Paris?")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print(result.tool_calls)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[{"name": "get_weather", "args": {"city": "Paris"}, "id": "..."}]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docstring инструмента = описание, которое видит модель. Названия параметров должны быть говорящими.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python.langchain.com/docs/how_to/tool_calling/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такое LangChain в 2025+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LangChain -- Python/JS фреймворк для сборки LLM-приложений и агентов. С версии 1.0 (релиз 22.10.2025) он построен поверх LangGraph-runtime и позиционируется как "самый быстрый способ собрать агента с любым провайдером моделей".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2194560"/>
            <a:ext cx="73152" cy="20116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LCEL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8580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LangChain Expression Language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Декларативная композиция через pipe-оператор. Любая цепочка -- Runnable. invoke/batch/stream/async работают одинаково.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33756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37560" y="2194560"/>
            <a:ext cx="73152" cy="20116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356616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create_agent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56616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унифицированный вход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56616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Один вызов вместо зоопарка legacy agent-типов. Построен на LangGraph -- получаешь durable execution бесплатно.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21792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17920" y="2194560"/>
            <a:ext cx="73152" cy="20116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9" name="Text 17"/>
          <p:cNvSpPr/>
          <p:nvPr/>
        </p:nvSpPr>
        <p:spPr>
          <a:xfrm>
            <a:off x="644652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Middleware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44652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cross-cutting hooks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44652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before_model / after_model / before_tool / after_tool. HITL, PII-редакция, summarization -- first-class встроенные middleware.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3891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~140k звезд GitHub  |  MIT  |  Python: langchain 1.3.10 / langchain-core 1.4.8  |  JS: @langchain/langchain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github.com/langchain-ai/langchain README + changelog.langchain.com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create_agent -- один вход для всех агентов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examples/agent_basic.py:1-19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 import create_agent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langchain.tools import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get_weather(city: str)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"""Get weather for a city."""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f"Sunny, 22C in {city}"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Один вызов вместо create_react_agent / create_openai_functions_agent / ...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tools=[get_weather],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system_prompt="You are a weather assistant.",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invoke -&gt; dict {"messages": [...]}; последнее сообщение = ответ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agent.invoke({"messages": [{"role": "user",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"content": "weather in Paris?"}]})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print(result["messages"][-1].content)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19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Под капотом LangGraph-runtime: durable execution, checkpointing, human-in-the-loop доступны через middleware.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docs.langchain.com/oss/python/langchain/agents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Краткосрочная память: thread + checkpointer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examples/memory_short.py:1-21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 import create_agent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langgraph.checkpoint.memory import InMemorySaver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checkpointer = InMemorySaver()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model="openai:gpt-4.1-mini",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tools=[...],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checkpointer=checkpointer,  # &lt;-- persistent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config = {"configurable": {"thread_id": "user-42"}}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Первый turn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agent.invoke({"messages": [{"role": "user",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"content": "My name is Alice."}]}, config=config)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Второй turn -- модель помнит имя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agent.invoke({"messages": [{"role": "user",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"content": "What is my name?"}]}, config=config)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print(result["messages"][-1].content)  # "Alice"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InMemorySaver для dev. Для прода -- PostgresSaver / RedisSaver (те же LangGraph checkpointer-ы).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docs.langchain.com/oss/python/langgraph/persistence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Долгосрочная память: store + namespace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examples/memory_long.py:1-21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langgraph.store.memory import InMemoryStore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 import create_agent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langchain.embeddings import init_embeddings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Store может быть in-memory (dev) или Postgres (prod)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store = InMemoryStore(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index={"embed": init_embeddings("openai:text-embedding-3-small"),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   "dims": 1536},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model="openai:gpt-4.1-mini",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tools=[...],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store=store,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Namespace = ("user-id", "facts") -- разделение по пользователям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ns = ("user-42", "facts")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store.put(ns, "pref-1", {"text": "User prefers concise answers."})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 новой сессии store.search(ns, query="preferences") вернёт факты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Long-term memory переживает thread. Идеальна для user preferences, summary прошлых сессий, learned facts.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docs.langchain.com/oss/python/langgraph/memory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Cross-cutting concerns одной строкой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examples/middleware.py:1-22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 import create_agent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langchain.agents.middleware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HumanInTheLoopMiddleware,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PIIRedactionMiddleware,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SummarizationMiddleware,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langchain.tools import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send_email(to: str, body: str)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"""Send an email to recipient."""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f"sent to {to}"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tools=[send_email],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middleware=[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HumanInTheLoopMiddleware(interrupt_on={"send_email": True}),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PIIRedactionMiddleware(redact_emails=True, redact_phones=True),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SummarizationMiddleware(trigger=("tokens", 4000)),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22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Все три middleware -- встроенные. Custom middleware пишутся как before_model/after_model hooks.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docs.langchain.com/oss/python/langchain/middleware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нового в 1.0 vs 0.3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3977640" cy="3017520"/>
          </a:xfrm>
          <a:prstGeom prst="roundRect">
            <a:avLst>
              <a:gd name="adj" fmla="val 3030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50876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0.x (legacy)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37033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create_react_agent / create_openai_functions_agent / create_structured_chat_agent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LLMChain, RetrievalQA, ConversationalRetrievalQA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ChatOpenAI / ChatAnthropic / ChatGoogleGenerativeAI отдельно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Кастомные callbacks для HITL и PII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Verbose LLMChain с ручным manage_prompts
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09160" y="1371600"/>
            <a:ext cx="3977640" cy="3017520"/>
          </a:xfrm>
          <a:prstGeom prst="roundRect">
            <a:avLst>
              <a:gd name="adj" fmla="val 303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92040" y="150876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1.0 (current)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892040" y="1920240"/>
            <a:ext cx="37033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create_agent -- единая точка входа (построен на LangGraph)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Middleware-система: HITL, PII, Summarization как first-class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init_chat_model("&lt;provider&gt;:&lt;model&gt;") -- один инициализатор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with_structured_output -- tool calling / provider-native JSON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Семантическое версионирование: до 2.0 breaking changes не будет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langchain-classic -- пакет для обратной совместимости legacy chains
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4526280"/>
            <a:ext cx="8229600" cy="365760"/>
          </a:xfrm>
          <a:prstGeom prst="roundRect">
            <a:avLst>
              <a:gd name="adj" fmla="val 200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4526280"/>
            <a:ext cx="73152" cy="3657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46177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5800" y="4892040"/>
            <a:ext cx="7909560" cy="-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Миграция: pip install langchain-classic -- legacy LLMChain/AgentExecutor работают, но новый код пишите на create_agent.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docs.langchain.com/oss/python/releases/langchain-v1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JS-аналог: что есть, чего нет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50292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examples/ts_basic.ts:1-16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45720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initChatModel } from "langchain/chat_models/universal";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createAgent } from "langchain/agents";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tool } from "@langchain/core/tools";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z } from "zod";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getWeather = tool(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async ({ city }) =&gt; `Sunny, 22C in ${city}`,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{ name: "get_weather", description: "Get weather",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schema: z.object({ city: z.string() }) 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model = await initChatModel("openai:gpt-4.1");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agent = createAgent({ model, tools: [getWeather] });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result = await agent.invoke({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messages: [{ role: "user", content: "weather in Paris?" }],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});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16 lines, card fits ~14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0" y="13716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есть в @langchain/langchain: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669280" y="1737360"/>
            <a:ext cx="3017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initChatModel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createAgent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@langchain/core (tools, prompts, parsers)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LCEL и Runnable-протокол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Стандартизированные Messages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Vector store интеграции
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669280" y="30175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Чего нет или слабее: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669280" y="338328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langchain-classic покрытие уже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Часть community-интеграций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Tracing middleware меньше
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js.langchain.com/docs/how_to/chat_models_universal_init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25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Когда LangChain 1.0 -- правильный выбор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Production-ready commitment, единая точка входа для агентов, встроенные middleware. Но абстракция скрывает LangGraph -- если нужен fine-grained контроль над execution, придется проваливаться глубже.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057400"/>
            <a:ext cx="4023360" cy="2286000"/>
          </a:xfrm>
          <a:prstGeom prst="roundRect">
            <a:avLst>
              <a:gd name="adj" fmla="val 32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214884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468880"/>
            <a:ext cx="37490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Семантическая стабильность -- обязательство не ломать API до 2.0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create_agent вместо зоопарка agent-типов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init_chat_model -- переключение провайдера без рефакторинга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Middleware-система (HITL, PII, Summarization) из коробки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LangGraph-runtime под капотом -- durable execution бесплатно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~700+ интеграций через community-пакеты langchain-*
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663440" y="2057400"/>
            <a:ext cx="4023360" cy="2286000"/>
          </a:xfrm>
          <a:prstGeom prst="roundRect">
            <a:avLst>
              <a:gd name="adj" fmla="val 3200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46320" y="214884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846320" y="2468880"/>
            <a:ext cx="37490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Кривая обучения для middleware (before/after hooks)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Часть экосистемы переехала в langchain-classic -- миграционная боль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Абстракция скрывает LangGraph -- для fine-grained нужен fallback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Bundled-версии зависимостей (langchain-openai, -anthropic, ...) нужно фиксировать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Исторически bloated core -- в 1.0 стало lean, но восприятие осталось
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changelog.langchain.com/announcements/langchain-1-0-now-generally-available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26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Дальше: LangGraph -- явный control flow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41732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LangChain 1.0 -- это "правильный путь по умолчанию" для большинства задач. Когда LCEL-pipeline перестает хватать (ветвления, циклы, человеческое одобрение, persistence) -- под капотом работает LangGraph. В следующей секции разберем его как самостоятельный runtime: граф, узлы, edges, checkpointer, human-in-the-loop как first-class концепции.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606040"/>
            <a:ext cx="2743200" cy="1737360"/>
          </a:xfrm>
          <a:prstGeom prst="roundRect">
            <a:avLst>
              <a:gd name="adj" fmla="val 5263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2606040"/>
            <a:ext cx="2743200" cy="73152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78892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Граф вместо пайплайна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3246120"/>
            <a:ext cx="2377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StateGraph, узлы (nodes), ребра (edges), условные переходы. Полный контроль над execution.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37560" y="2606040"/>
            <a:ext cx="2743200" cy="1737360"/>
          </a:xfrm>
          <a:prstGeom prst="roundRect">
            <a:avLst>
              <a:gd name="adj" fmla="val 5263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337560" y="2606040"/>
            <a:ext cx="2743200" cy="73152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3" name="Text 11"/>
          <p:cNvSpPr/>
          <p:nvPr/>
        </p:nvSpPr>
        <p:spPr>
          <a:xfrm>
            <a:off x="3520440" y="278892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Persistence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520440" y="3246120"/>
            <a:ext cx="2377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Checkpointers, thread_id, time-travel. State между turn-ами хранится на диске.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17920" y="2606040"/>
            <a:ext cx="2743200" cy="1737360"/>
          </a:xfrm>
          <a:prstGeom prst="roundRect">
            <a:avLst>
              <a:gd name="adj" fmla="val 5263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17920" y="2606040"/>
            <a:ext cx="2743200" cy="73152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0" y="278892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Human-in-the-loop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0" y="3246120"/>
            <a:ext cx="2377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interrupt_before / interrupt_after узлов. Апрув через Command. Не нужен middleware-хак.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SECTION 2: LANGGRAPH  &gt;&gt;&gt;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docs.langchain.com/oss/python/langgraph/overview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27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pip install -- и сразу в дело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shell/install.sh:1-11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Core -- обязательно для всех остальных пакетов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Provider-интеграции -- ставим только те, что нужны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langchain-openai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langchain-anthropic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langchain-google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(опционально) дополнительные интеграции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langchain-community   # ~700 community-пакетов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langchain-classic     # legacy chains/AgentExecutor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langchain-core тянется автоматически как зависимость langchain -- отдельно ставить не нужно.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python.langchain.com/docs/introduction/#installation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Первый вызов модели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585216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examples/hello.py:1-11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539496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Один универсальный инициализатор для всех провайдеров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Формат: "&lt;provider&gt;:&lt;model&gt;"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invoke -&gt; BaseMessage; нам нужен .content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model.invoke("Say hello in one sentence")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print(result.content)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&gt;&gt;&gt; "Hello! How can I help you today?"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492240" y="1371600"/>
            <a:ext cx="2194560" cy="1417320"/>
          </a:xfrm>
          <a:prstGeom prst="roundRect">
            <a:avLst>
              <a:gd name="adj" fmla="val 516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92240" y="1371600"/>
            <a:ext cx="73152" cy="1417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720840" y="1463040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720840" y="1691640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init_chat_model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720840" y="2011680"/>
            <a:ext cx="1874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Один фабричный вызов вместо ChatOpenAI / ChatAnthropic / ChatGoogle отдельно.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92240" y="2926080"/>
            <a:ext cx="2194560" cy="141732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92240" y="2926080"/>
            <a:ext cx="73152" cy="1417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6720840" y="3017520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720840" y="3246120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вернется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720840" y="3566160"/>
            <a:ext cx="1874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Объект AIMessage: content, response_metadata (usage, model_name), id, tool_calls.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python.langchain.com/docs/how_to/chat_models_universal_init/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Переключение провайдера -- одна строка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examples/multi_provider.py:1-14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OpenAI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m_openai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Anthropic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m_anthropic = init_chat_model("anthropic:claude-3-7-sonnet-latest")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Google Vertex AI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m_google = init_chat_model("google_vertexai:gemini-2.0-flash")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Все три -- объекты BaseChatModel. Один и тот же .invoke()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for m in [m_openai, m_anthropic, m_google]: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print(type(m).__name__, ":", m.invoke("ping").content[:30])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Нужны API-ключи в env: OPENAI_API_KEY / ANTHROPIC_API_KEY / GOOGLE_API_KEY -- провайдер-пакет сам их подхватит.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python.langchain.com/docs/concepts/chat_models/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Стандартизированные сообщения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examples/messages.py:1-16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langchain.messages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HumanMessage, AIMessage, SystemMessage, ToolMessage,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messages = 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SystemMessage(content="You are a concise assistant."),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HumanMessage(content="What is LCEL?"),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AIMessage(content="LCEL = pipe-based composition in LangChain."),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HumanMessage(content="Show a one-line example."),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response = model.invoke(messages)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print(response.content)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16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 v1.0 контент -- стандартизированные content blocks: reasoning traces, citations, tool_call блоки.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python.langchain.com/docs/concepts/messages/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Потоковый вывод -- token за токеном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examples/streaming.py:1-17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.stream() -&gt; итератор по AIMessageChunk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for chunk in model.stream("Write a haiku about Python"):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У каждого chunk-а есть .content (текст) и .response_metadata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print(chunk.content, end="", flush=True)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print()  # перевод строки после потока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Async-вариант: model.astream() -- то же самое в async-контексте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asyncio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async def main():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async for chunk in model.astream("Write a haiku about async"):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print(chunk.content, end="", flush=True)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17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AIMessageChunk можно складывать через оператор + -- для буферизации и метрик.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python.langchain.com/docs/how_to/streaming/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ChatPromptTemplate -- декларативно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examples/prompt_basic.py:1-15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("system", "Translate the following text to {language}."),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"{text}"),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.invoke() принимает dict и подставляет переменные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messages = prompt.invoke({"language": "French", "text": "Hello world"})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print(messages.to_messages())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[SystemMessage(...), HumanMessage(...)] -- готов к model.invoke()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15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Кортежи ("role", "text") -- шорткат. Для сложного контента передавайте Message-объекты.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python.langchain.com/docs/concepts/prompt_templates/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MessagesPlaceholder + few-shot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examples/prompt_fewshot.py:1-24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ChatPromptTemplate, MessagesPlaceholder, FewShotChatMessagePromptTemplate,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Few-shot блок: примеры "вопрос -&gt; ответ"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examples = 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{"input": "2+2", "output": "4"},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{"input": "3*3", "output": "9"},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example_prompt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"{input}"),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("ai", "{output}"),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few_shot = FewShotChatMessagePromptTemplate(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example_prompt=example_prompt, examples=examples,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Сборка: system + few-shot + история + текущий вопрос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("system", "You are a math assistant."),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few_shot,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MessagesPlaceholder("history"),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"{question}"),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24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MessagesPlaceholder("history") -- дырка, в которую при invoke подставляется список прошлых сообщений.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python.langchain.com/docs/how_to/few_shot_examples_chat/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LangChain 1.0: chains, LCEL, agents, retrievers</dc:title>
  <dc:subject>Section 1 of the LangChain Evolution deck</dc:subject>
  <dc:creator>lc-evo-deck</dc:creator>
  <cp:lastModifiedBy>lc-evo-deck</cp:lastModifiedBy>
  <cp:revision>1</cp:revision>
  <dcterms:created xsi:type="dcterms:W3CDTF">2026-06-21T22:20:47Z</dcterms:created>
  <dcterms:modified xsi:type="dcterms:W3CDTF">2026-06-21T22:20:47Z</dcterms:modified>
</cp:coreProperties>
</file>