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02920"/>
            <a:ext cx="2560320" cy="329184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2560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400" kern="0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  |  ECOSYSTEM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0515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Экосистема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60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LangSmith, Studio, deployment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40080" y="260604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Сервисы вокруг 4 основных ступеней: observability и eval (LangSmith SDK), визуальный дебаг графов (LangGraph Studio), production deployment (LangGraph Platform), self-hosted и TypeScript-клиенты. Все, что превращает прототип в production-grade систему.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2606040" cy="2788920"/>
          </a:xfrm>
          <a:prstGeom prst="roundRect">
            <a:avLst>
              <a:gd name="adj" fmla="val 3509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66560" y="2468880"/>
            <a:ext cx="1325880" cy="685800"/>
          </a:xfrm>
          <a:prstGeom prst="roundRect">
            <a:avLst>
              <a:gd name="adj" fmla="val 10667"/>
            </a:avLst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766560" y="246888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1A2A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langsmith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766560" y="2788920"/>
            <a:ext cx="1325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0A1A2A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Python SDK 0.8.9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92240" y="1581912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1581912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@traceable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92240" y="3291840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329184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Studio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92240" y="3749040"/>
            <a:ext cx="187452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875">
            <a:solidFill>
              <a:srgbClr val="8ECA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92240" y="374904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Platform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126480" y="425196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  |  visual debug  |  deploy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spc="300" kern="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 СЛАЙДОВ  |  PYTHON &gt;= 3.9  |  LANGSMITH 0.8.x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Platform: deploy + invoke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331720"/>
          </a:xfrm>
          <a:prstGeom prst="roundRect">
            <a:avLst>
              <a:gd name="adj" fmla="val 313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36576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Конфиг: langgraph.json в корне репо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cat &gt; langgraph.json &lt;&lt;'JSON'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"graphs": {"agent": "./agent.py:graph"},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"env": "./.env"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JSON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Deploy one-shot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langgraph deploy --name my-agent-prod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54880" y="1325880"/>
            <a:ext cx="3931920" cy="2331720"/>
          </a:xfrm>
          <a:prstGeom prst="roundRect">
            <a:avLst>
              <a:gd name="adj" fmla="val 313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983480" y="1371600"/>
            <a:ext cx="347472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langgraph_sdk import get_client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get_client(url=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"https://my-agent-prod.us.langgraph.app"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async API: thread +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thread = await client.threads.create()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run = await client.runs.create(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thread["thread_id"], "agent", input={"q": "hi"}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379476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" y="3794760"/>
            <a:ext cx="73152" cy="7315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8862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41148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Platform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85800" y="4434840"/>
            <a:ext cx="7909560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managed-хостинг для графа: build из langgraph.json, deploy через CLI, получаете HTTPS endpoint + Studio UI + threads + cron + webhooks.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langchain-ai.github.io/langgraph/concepts/langgraph_platform/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Self-hosted vs Cloud: что выбрать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 и LangGraph Platform существуют в двух режимах: managed Cloud (быстрый старт, оплата по usage) и Self-Hosted (ваш K8s/VM, ваши данные остаются внутри периметра). Актуальная self-hosted версия -- v0.9.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4884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48840"/>
            <a:ext cx="73152" cy="23774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Cloud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smith.langchain.com + managed platform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29260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" y="2926080"/>
            <a:ext cx="3429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Zero-setup: API key и заводите trace-ы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Managed Postgres, Redis, scaling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UI включен в подписку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Latest features сразу
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8862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4877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-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4400" y="388620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Данные уходят в чужой VPC (US-region)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Pay-per-trace: cost растет с нагрузкой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Vendor lock на retention policy
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663440" y="2148840"/>
            <a:ext cx="4023360" cy="2377440"/>
          </a:xfrm>
          <a:prstGeom prst="roundRect">
            <a:avLst>
              <a:gd name="adj" fmla="val 3846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663440" y="2148840"/>
            <a:ext cx="73152" cy="237744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7" name="Text 15"/>
          <p:cNvSpPr/>
          <p:nvPr/>
        </p:nvSpPr>
        <p:spPr>
          <a:xfrm>
            <a:off x="4892040" y="2286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Self-Hosted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892040" y="26517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Docker/Helm chart, v0.9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892040" y="292608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120640" y="2926080"/>
            <a:ext cx="3429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Данные внутри своего VPC/compliance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Flat cost: предсказуемо для prod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Полный контроль над retention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Air-gapped окружения поддерживаются
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92040" y="38862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4877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-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120640" y="388620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Ops: K8s, Postgres, Redis, ClickHouse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Обновления руками (breaking changes)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UI = отдельный пакет
</a:t>
            </a:r>
            <a:pPr indent="0" marL="0">
              <a:spcAft>
                <a:spcPts val="200"/>
              </a:spcAft>
              <a:buNone/>
            </a:pPr>
            <a:r>
              <a:rPr lang="en-US" sz="10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все beta-фичи доступны сразу
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Рекомендация: Cloud для prototype и команд до 5 инженеров; self-hosted при compliance-требованиях и &gt; 100M trace-ов в месяц.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changelog.langchain.com/announcements/langsmith-self-hosted-v0-9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TypeScript SDK и плюсы/минусы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50292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4572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Client, traceable } from "langsmith";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client = new Client();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@traceable decorator -- точно как в Python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retrieve = traceable(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function retrieve(query: string) 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vectorStore.similaritySearch(query, 4);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"retrieve_docs", runType: "retriever"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run_on_dataset для eval -- тоже есть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await client.runOnDataset(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"rag-qa-eval-v1", target,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evaluators: [answerMatch] 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0" y="1325880"/>
            <a:ext cx="1417320" cy="2834640"/>
          </a:xfrm>
          <a:prstGeom prst="roundRect">
            <a:avLst>
              <a:gd name="adj" fmla="val 5161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0" y="1417320"/>
            <a:ext cx="1143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852160" y="1737360"/>
            <a:ext cx="114300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Auto-tracing из коробки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Eval = CI/CD для промптов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Platform = deploy за минуты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Self-hosted опция
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269480" y="1325880"/>
            <a:ext cx="1417320" cy="2834640"/>
          </a:xfrm>
          <a:prstGeom prst="roundRect">
            <a:avLst>
              <a:gd name="adj" fmla="val 5161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52360" y="1417320"/>
            <a:ext cx="1143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452360" y="1737360"/>
            <a:ext cx="1143000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LangSmith SDK 0.x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Cloud растет в цене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Self-hosted требует K8s
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github.com/langchain-ai/langsmith-sdk + langgraph-sdk README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Три столпа поверх LangChain/LangGraph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LangSmith -- SaaS-платформа (с self-hosted вариантом) для production-наблюдения и оценки LLM-приложений. Три ключевые возможности покрывают весь цикл: отладка в dev, метрики в prod, оценка качества на датасетах.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Tracing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observability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Каждый вызов Runnable, графа, tool логируется как Run с input/output, latency, token-cost. Дерево вызовов -- в UI, и через SDK.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33756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33756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4" name="Text 12"/>
          <p:cNvSpPr/>
          <p:nvPr/>
        </p:nvSpPr>
        <p:spPr>
          <a:xfrm>
            <a:off x="356616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Datasets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56616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eval sets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56616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Версионируемые наборы примеров (input + expected output). Используются для off-line eval, regression-тестов, few-shot examples.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217920" y="2194560"/>
            <a:ext cx="274320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194560"/>
            <a:ext cx="73152" cy="201168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6446520" y="237744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Evaluators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46520" y="2788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quality scoring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446520" y="315468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LLM-as-judge, heuristic, human -- на выбор. Прогоняются на датасете, результаты привязываются к эксперименту (commit, prompt version).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Cloud: smith.langchain.com  |  SDK: langsmith==0.8.9  |  Self-hosted v0.9 (changelog 21.01.2025)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+ reference.langchain.com/python/langsmith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и 3 переменные окружения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114800" cy="2286000"/>
          </a:xfrm>
          <a:prstGeom prst="roundRect">
            <a:avLst>
              <a:gd name="adj" fmla="val 32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37160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shell/install_langsmith.sh:1-7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685800" y="1645920"/>
            <a:ext cx="36576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Standalone SDK (если не используете langchain)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langsmith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 langchain/LangGraph auto-tracing работает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автоматически при env-переменных -- отдельно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ставить SDK необязательно.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langchain langgraph
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325880"/>
            <a:ext cx="3931920" cy="2286000"/>
          </a:xfrm>
          <a:prstGeom prst="roundRect">
            <a:avLst>
              <a:gd name="adj" fmla="val 3200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83480" y="1371600"/>
            <a:ext cx="34747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shell/env.sh:1-11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4983480" y="1645920"/>
            <a:ext cx="34747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Tracing on/off (default: true если есть API key)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API key: https://smith.langchain.com/settings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LANGSMITH_API_KEY="lsv2_pt_..."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Project name (default: "default")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LANGSMITH_PROJECT="my-agent-dev"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Опционально: self-hosted endpoint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export LANGSMITH_ENDPOINT=...
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3794760"/>
            <a:ext cx="8229600" cy="731520"/>
          </a:xfrm>
          <a:prstGeom prst="roundRect">
            <a:avLst>
              <a:gd name="adj" fmla="val 10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794760"/>
            <a:ext cx="73152" cy="7315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38862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411480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Zero-config для LangChain/LangGraph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4434840"/>
            <a:ext cx="7909560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Если LANGSMITH_API_KEY задан, chain.invoke/graph.invoke/agent.stream пишут trace автоматически -- без оберток и monkey-patch.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Set up tracing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@traceable -- декоратор для любой функции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traceable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Декоратор превращает функцию в traced Run.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Все аргументы и return попадают в trace автоматически.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@traceable(name="retrieve_docs", run_type="retriever")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retrieve(query: str, k: int = 4) -&gt; list[str]: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vector_store.similarity_search(query, k=k)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@traceable(name="generate_answer", run_type="chain")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generate_answer(query: str) -&gt; str: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docs = retrieve(query)                     # nested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context = "\n".join(docs)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llm.invoke(f"Q: {query}\nCtx: {context}")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Дерево: generate_answer -&gt; retrieve_docs -&gt; ChatModel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print(generate_answer("What is LCEL?"))
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Вложенные вызовы автоматически становятся дочерними Run-ами в дереве трассировки.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Log traces &gt; @traceable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RunTree -- ручной контроль над деревом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langsmith.run_trees import RunTree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RunTree -- explicit handle: создается руками, передается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в код, потом post() отправляет в LangSmith. Нужно когда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@traceable не подходит (динамич. дерево, не-Python, metadata).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parent = RunTree(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name="agent_turn",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run_type="chain",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inputs={"q": "Who invented Python?"},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project_name="my-agent-dev",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try: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answer = my_agent(question, run_tree=parent)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parent.end(outputs={"answer": answer})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except Exception as e: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parent.end(error=str(e))          # ошибка логируется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raise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finally: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parent.post()                      # flush в LangSmith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9593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19 lines, card fits ~17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Не забудьте parent.post() -- иначе trace не отправится. Дочерние через parent.create_child(...).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Log traces &gt; RunTree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Auto-tracing LangChain + метаданные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834640"/>
          </a:xfrm>
          <a:prstGeom prst="roundRect">
            <a:avLst>
              <a:gd name="adj" fmla="val 2581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langchain_openai import ChatOpenAI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langchain_core.prompts import ChatPromptTemplate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prompt = ChatPromptTemplate.from_template("Tell a joke about {topic}")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model = ChatOpenAI(model="gpt-4o-mini")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chain = prompt | model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auto-tracing: invoke/batch/stream автоматически создают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с input, output, token usage, latency.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chain.invoke(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{"topic": "databases"},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config={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"run_name": "joke_chain",            # имя в UI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"tags": ["prod", "experiment-v3"],   # фильтр в UI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"metadata": {                        # любые поля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"user_id": "u_123",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"request_id": "req_abc",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9593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251960"/>
            <a:ext cx="8229600" cy="365760"/>
          </a:xfrm>
          <a:prstGeom prst="roundRect">
            <a:avLst>
              <a:gd name="adj" fmla="val 200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251960"/>
            <a:ext cx="73152" cy="3657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3434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617720"/>
            <a:ext cx="7909560" cy="-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tags и metadata -- способ группировать и фильтровать trace-ы в UI по user/session/feature.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Observability &gt; Add metadata and tags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create_dataset -- набор примеров под eval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606040"/>
          </a:xfrm>
          <a:prstGeom prst="roundRect">
            <a:avLst>
              <a:gd name="adj" fmla="val 280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Client()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Создаем датасет (или достаем существующий по имени)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dataset = client.create_dataset(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dataset_name="rag-qa-eval-v1",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description="RAG golden set",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Добавляем примеры пачкой: inputs + reference outputs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client.create_examples(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dataset_id=dataset.id,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inputs=[{"q": "Что такое LCEL?"}, {"q": "Что такое HITL?"}],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outputs=[{"a": "LangChain Expression Language"},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     {"a": "Human-in-the-loop через interrupt"}],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Версионирование: новые данные -&gt; новый датасет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client.clone_dataset(dataset.id, dataset_name="rag-qa-eval-v2")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7307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11480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114800"/>
            <a:ext cx="73152" cy="502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2062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4805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 UI датасеты можно создавать из CSV/JSONL через web -- API нужен для CI и автообновления.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Evaluation &gt; Datasets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run_on_dataset + evaluator-ы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8229600" cy="2606040"/>
          </a:xfrm>
          <a:prstGeom prst="roundRect">
            <a:avLst>
              <a:gd name="adj" fmla="val 2807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685800" y="1371600"/>
            <a:ext cx="7772400" cy="2514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 import Client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langsmith.schemas import Example, Run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 = Client()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Target -- что прогоняем (chain, graph, agent, callable)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target(inputs: dict) -&gt; dict: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{"answer": my_chain.invoke(inputs["question"])}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Evaluator -- scoring function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answer_match(run: Run, example: Example) -&gt; dict: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score = 1.0 if example.outputs["answer"] in run.outputs["answer"] else 0.0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{"key": "answer_match", "score": score}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Прогон: target на датасете + scoring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client.run_on_dataset(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dataset_name="rag-qa-eval-v1",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llm_or_chain_factory=target,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evaluators=[answer_match],
</a:t>
            </a:r>
            <a:pPr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85800" y="37307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57200" y="411480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4114800"/>
            <a:ext cx="73152" cy="50292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420624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85800" y="44805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Готовые evaluator-ы: llm_as_judge, exact_match, embedding_distance, cot_qa.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 Evaluation &gt; Evaluator types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STAGE 5: ECOSYSTEM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Визуальный дебаг графа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371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Studio -- это desktop/web IDE для LangGraph. Показывает граф как граф, а не как свалку логов. Запускается локально через `langgraph dev`, либо хостится на LangGraph Platform.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057400"/>
            <a:ext cx="4114800" cy="2377440"/>
          </a:xfrm>
          <a:prstGeom prst="roundRect">
            <a:avLst>
              <a:gd name="adj" fmla="val 3846"/>
            </a:avLst>
          </a:prstGeom>
          <a:solidFill>
            <a:srgbClr val="0F1E2E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21488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GRAPH CANVAS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51460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51460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__start__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40080" y="306324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06324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920240" y="361188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361188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0" y="361188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0" y="361188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0" y="2514600"/>
            <a:ext cx="1097280" cy="411480"/>
          </a:xfrm>
          <a:prstGeom prst="roundRect">
            <a:avLst>
              <a:gd name="adj" fmla="val 13333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0" y="2514600"/>
            <a:ext cx="1097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END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2057400"/>
            <a:ext cx="3931920" cy="2377440"/>
          </a:xfrm>
          <a:prstGeom prst="roundRect">
            <a:avLst>
              <a:gd name="adj" fmla="val 3846"/>
            </a:avLst>
          </a:prstGeom>
          <a:solidFill>
            <a:srgbClr val="0F1E2E"/>
          </a:solidFill>
          <a:ln w="12700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21488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 INSPECTOR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92040" y="246888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0ms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77840" y="246888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__start__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92040" y="276148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+12ms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577840" y="2761488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router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892040" y="3054096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+840ms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577840" y="305409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(LLM call)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92040" y="334670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+1.2s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577840" y="3346704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19EBC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tools[search]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92040" y="363931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+1.4s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577840" y="3639312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agent (LLM call)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92040" y="393192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+2.1s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577840" y="393192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END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langchain-ai.github.io/langgraph/concepts/langgraph_studio/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Ecosystem: LangSmith, Studio, deployment</dc:title>
  <dc:subject>Section 5 of the LangChain Evolution deck</dc:subject>
  <dc:creator>lc-evo-deck</dc:creator>
  <cp:lastModifiedBy>lc-evo-deck</cp:lastModifiedBy>
  <cp:revision>1</cp:revision>
  <dcterms:created xsi:type="dcterms:W3CDTF">2026-06-21T22:20:48Z</dcterms:created>
  <dcterms:modified xsi:type="dcterms:W3CDTF">2026-06-21T22:20:48Z</dcterms:modified>
</cp:coreProperties>
</file>